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330" r:id="rId2"/>
    <p:sldId id="322" r:id="rId3"/>
    <p:sldId id="324" r:id="rId4"/>
    <p:sldId id="323" r:id="rId5"/>
    <p:sldId id="331" r:id="rId6"/>
    <p:sldId id="325" r:id="rId7"/>
    <p:sldId id="329" r:id="rId8"/>
    <p:sldId id="326" r:id="rId9"/>
    <p:sldId id="327" r:id="rId10"/>
  </p:sldIdLst>
  <p:sldSz cx="9906000" cy="6858000" type="A4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8CCD"/>
    <a:srgbClr val="5456A5"/>
    <a:srgbClr val="F18D2C"/>
    <a:srgbClr val="F8912D"/>
    <a:srgbClr val="C31A1F"/>
    <a:srgbClr val="004A93"/>
    <a:srgbClr val="10150C"/>
    <a:srgbClr val="0B2674"/>
    <a:srgbClr val="FF671D"/>
    <a:srgbClr val="002B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6000"/>
  </p:normalViewPr>
  <p:slideViewPr>
    <p:cSldViewPr snapToGrid="0" snapToObjects="1">
      <p:cViewPr varScale="1">
        <p:scale>
          <a:sx n="63" d="100"/>
          <a:sy n="63" d="100"/>
        </p:scale>
        <p:origin x="144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1CD587-9EE9-458E-A274-86FBAF0EC7AE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20D264D5-1C41-43CF-BCBB-A3CF482E6CB4}">
      <dgm:prSet phldrT="[Teksti]"/>
      <dgm:spPr>
        <a:solidFill>
          <a:schemeClr val="bg1"/>
        </a:solidFill>
      </dgm:spPr>
      <dgm:t>
        <a:bodyPr/>
        <a:lstStyle/>
        <a:p>
          <a:r>
            <a:rPr lang="fi-FI" dirty="0"/>
            <a:t> </a:t>
          </a:r>
        </a:p>
      </dgm:t>
    </dgm:pt>
    <dgm:pt modelId="{1D23DC33-54E6-4F91-8652-311325251C61}" type="parTrans" cxnId="{B4E0D33E-C614-40FB-8FAB-6DEA0422C558}">
      <dgm:prSet/>
      <dgm:spPr/>
      <dgm:t>
        <a:bodyPr/>
        <a:lstStyle/>
        <a:p>
          <a:endParaRPr lang="fi-FI"/>
        </a:p>
      </dgm:t>
    </dgm:pt>
    <dgm:pt modelId="{C0AFD4C0-C0F4-4F67-84E5-C8D28FD41560}" type="sibTrans" cxnId="{B4E0D33E-C614-40FB-8FAB-6DEA0422C558}">
      <dgm:prSet/>
      <dgm:spPr/>
      <dgm:t>
        <a:bodyPr/>
        <a:lstStyle/>
        <a:p>
          <a:endParaRPr lang="fi-FI"/>
        </a:p>
      </dgm:t>
    </dgm:pt>
    <dgm:pt modelId="{8F063D5F-E8BD-4970-BCBC-F8A5E719AEC7}">
      <dgm:prSet phldrT="[Teksti]" custT="1"/>
      <dgm:spPr>
        <a:solidFill>
          <a:srgbClr val="004A95"/>
        </a:solidFill>
      </dgm:spPr>
      <dgm:t>
        <a:bodyPr/>
        <a:lstStyle/>
        <a:p>
          <a:endParaRPr lang="fi-FI" sz="2000" dirty="0"/>
        </a:p>
      </dgm:t>
    </dgm:pt>
    <dgm:pt modelId="{4E0DA117-4CB8-44E1-AF6E-8D5FDA1055EF}" type="parTrans" cxnId="{3F36A9FD-25E8-426D-BAA7-6D82086D9984}">
      <dgm:prSet/>
      <dgm:spPr/>
      <dgm:t>
        <a:bodyPr/>
        <a:lstStyle/>
        <a:p>
          <a:endParaRPr lang="fi-FI"/>
        </a:p>
      </dgm:t>
    </dgm:pt>
    <dgm:pt modelId="{F35C1450-8201-4EBF-8300-FBEB978C2A21}" type="sibTrans" cxnId="{3F36A9FD-25E8-426D-BAA7-6D82086D9984}">
      <dgm:prSet/>
      <dgm:spPr/>
      <dgm:t>
        <a:bodyPr/>
        <a:lstStyle/>
        <a:p>
          <a:endParaRPr lang="fi-FI"/>
        </a:p>
      </dgm:t>
    </dgm:pt>
    <dgm:pt modelId="{E2081BA0-81D7-49CF-ADDC-407089571E66}">
      <dgm:prSet phldrT="[Teksti]" phldr="1"/>
      <dgm:spPr>
        <a:solidFill>
          <a:schemeClr val="bg1"/>
        </a:solidFill>
      </dgm:spPr>
      <dgm:t>
        <a:bodyPr/>
        <a:lstStyle/>
        <a:p>
          <a:endParaRPr lang="fi-FI"/>
        </a:p>
      </dgm:t>
    </dgm:pt>
    <dgm:pt modelId="{941883C0-953F-4A9E-A2C1-2BF9DAC59805}" type="parTrans" cxnId="{303FFA14-63ED-4BA2-87F4-197821BDF1B6}">
      <dgm:prSet/>
      <dgm:spPr/>
      <dgm:t>
        <a:bodyPr/>
        <a:lstStyle/>
        <a:p>
          <a:endParaRPr lang="fi-FI"/>
        </a:p>
      </dgm:t>
    </dgm:pt>
    <dgm:pt modelId="{E9F7F691-BF50-4F93-AF13-D284712E401C}" type="sibTrans" cxnId="{303FFA14-63ED-4BA2-87F4-197821BDF1B6}">
      <dgm:prSet/>
      <dgm:spPr/>
      <dgm:t>
        <a:bodyPr/>
        <a:lstStyle/>
        <a:p>
          <a:endParaRPr lang="fi-FI"/>
        </a:p>
      </dgm:t>
    </dgm:pt>
    <dgm:pt modelId="{031A8FC2-241C-4D42-8C9C-36F6068620B1}">
      <dgm:prSet phldrT="[Teksti]"/>
      <dgm:spPr>
        <a:solidFill>
          <a:srgbClr val="10150C"/>
        </a:solidFill>
      </dgm:spPr>
      <dgm:t>
        <a:bodyPr/>
        <a:lstStyle/>
        <a:p>
          <a:r>
            <a:rPr lang="fi-FI" dirty="0"/>
            <a:t> </a:t>
          </a:r>
        </a:p>
      </dgm:t>
    </dgm:pt>
    <dgm:pt modelId="{DD6823CE-7C31-4193-992F-4A020E52C797}" type="parTrans" cxnId="{D5A2886A-D223-44DF-B9C2-B6621DF03D83}">
      <dgm:prSet/>
      <dgm:spPr/>
      <dgm:t>
        <a:bodyPr/>
        <a:lstStyle/>
        <a:p>
          <a:endParaRPr lang="fi-FI"/>
        </a:p>
      </dgm:t>
    </dgm:pt>
    <dgm:pt modelId="{584F7B5B-324E-46DE-9C51-710580354D97}" type="sibTrans" cxnId="{D5A2886A-D223-44DF-B9C2-B6621DF03D83}">
      <dgm:prSet/>
      <dgm:spPr/>
      <dgm:t>
        <a:bodyPr/>
        <a:lstStyle/>
        <a:p>
          <a:endParaRPr lang="fi-FI"/>
        </a:p>
      </dgm:t>
    </dgm:pt>
    <dgm:pt modelId="{D5CDEDBE-E416-4241-962E-B49EE2D65AA3}">
      <dgm:prSet phldrT="[Teksti]"/>
      <dgm:spPr>
        <a:solidFill>
          <a:schemeClr val="bg1"/>
        </a:solidFill>
      </dgm:spPr>
      <dgm:t>
        <a:bodyPr/>
        <a:lstStyle/>
        <a:p>
          <a:endParaRPr lang="fi-FI" dirty="0"/>
        </a:p>
      </dgm:t>
    </dgm:pt>
    <dgm:pt modelId="{2212C18B-647D-41BD-BE7B-EED94FF69098}" type="parTrans" cxnId="{22E4A64D-FB35-48D6-A0C7-E05EBEECC8C7}">
      <dgm:prSet/>
      <dgm:spPr/>
      <dgm:t>
        <a:bodyPr/>
        <a:lstStyle/>
        <a:p>
          <a:endParaRPr lang="fi-FI"/>
        </a:p>
      </dgm:t>
    </dgm:pt>
    <dgm:pt modelId="{12A1CC5F-E7A5-407F-9611-AAD0F0200A5C}" type="sibTrans" cxnId="{22E4A64D-FB35-48D6-A0C7-E05EBEECC8C7}">
      <dgm:prSet/>
      <dgm:spPr/>
      <dgm:t>
        <a:bodyPr/>
        <a:lstStyle/>
        <a:p>
          <a:endParaRPr lang="fi-FI"/>
        </a:p>
      </dgm:t>
    </dgm:pt>
    <dgm:pt modelId="{F931D677-60C3-486F-BF93-B85CFD5C5EC2}">
      <dgm:prSet/>
      <dgm:spPr>
        <a:solidFill>
          <a:srgbClr val="C31A1F"/>
        </a:solidFill>
      </dgm:spPr>
      <dgm:t>
        <a:bodyPr/>
        <a:lstStyle/>
        <a:p>
          <a:endParaRPr lang="fi-FI"/>
        </a:p>
      </dgm:t>
    </dgm:pt>
    <dgm:pt modelId="{E13F00DF-2944-415D-8B90-DD4F27734DD2}" type="parTrans" cxnId="{58A5A6E1-3878-4A98-B1A9-49E4B164B146}">
      <dgm:prSet/>
      <dgm:spPr/>
      <dgm:t>
        <a:bodyPr/>
        <a:lstStyle/>
        <a:p>
          <a:endParaRPr lang="fi-FI"/>
        </a:p>
      </dgm:t>
    </dgm:pt>
    <dgm:pt modelId="{BC0D1F96-2AFF-4308-A39F-ED0D445EEC6F}" type="sibTrans" cxnId="{58A5A6E1-3878-4A98-B1A9-49E4B164B146}">
      <dgm:prSet/>
      <dgm:spPr/>
      <dgm:t>
        <a:bodyPr/>
        <a:lstStyle/>
        <a:p>
          <a:endParaRPr lang="fi-FI"/>
        </a:p>
      </dgm:t>
    </dgm:pt>
    <dgm:pt modelId="{B50B16B3-59F5-48B0-A1DF-0C72ED3FABA0}">
      <dgm:prSet/>
      <dgm:spPr>
        <a:solidFill>
          <a:srgbClr val="FCFEFC"/>
        </a:solidFill>
      </dgm:spPr>
      <dgm:t>
        <a:bodyPr/>
        <a:lstStyle/>
        <a:p>
          <a:endParaRPr lang="fi-FI"/>
        </a:p>
      </dgm:t>
    </dgm:pt>
    <dgm:pt modelId="{D76FE0F5-2CFB-4EBC-A7C1-1CE81C3B69B5}" type="parTrans" cxnId="{F4B1A1CB-A0B5-4357-8B78-2ED6CFF403C7}">
      <dgm:prSet/>
      <dgm:spPr/>
      <dgm:t>
        <a:bodyPr/>
        <a:lstStyle/>
        <a:p>
          <a:endParaRPr lang="fi-FI"/>
        </a:p>
      </dgm:t>
    </dgm:pt>
    <dgm:pt modelId="{D867893E-61B2-4B81-B0D8-205720F3BF50}" type="sibTrans" cxnId="{F4B1A1CB-A0B5-4357-8B78-2ED6CFF403C7}">
      <dgm:prSet/>
      <dgm:spPr/>
      <dgm:t>
        <a:bodyPr/>
        <a:lstStyle/>
        <a:p>
          <a:endParaRPr lang="fi-FI"/>
        </a:p>
      </dgm:t>
    </dgm:pt>
    <dgm:pt modelId="{240F052E-45B5-43E6-B6F6-19E679874FEF}" type="pres">
      <dgm:prSet presAssocID="{A11CD587-9EE9-458E-A274-86FBAF0EC7A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91A8A30-B3A6-4D1A-8C36-B3F286C92F6C}" type="pres">
      <dgm:prSet presAssocID="{20D264D5-1C41-43CF-BCBB-A3CF482E6CB4}" presName="centerShape" presStyleLbl="node0" presStyleIdx="0" presStyleCnt="1" custScaleX="129885" custScaleY="129885"/>
      <dgm:spPr/>
    </dgm:pt>
    <dgm:pt modelId="{D54A7D72-5100-4C64-A3C3-EF6D84CF061C}" type="pres">
      <dgm:prSet presAssocID="{4E0DA117-4CB8-44E1-AF6E-8D5FDA1055EF}" presName="Name9" presStyleLbl="parChTrans1D2" presStyleIdx="0" presStyleCnt="6"/>
      <dgm:spPr/>
    </dgm:pt>
    <dgm:pt modelId="{7751557A-E191-4A2F-B9F0-A11CC1B4536A}" type="pres">
      <dgm:prSet presAssocID="{4E0DA117-4CB8-44E1-AF6E-8D5FDA1055EF}" presName="connTx" presStyleLbl="parChTrans1D2" presStyleIdx="0" presStyleCnt="6"/>
      <dgm:spPr/>
    </dgm:pt>
    <dgm:pt modelId="{05541CA9-EBE1-43FA-82E4-8B4EC7D42384}" type="pres">
      <dgm:prSet presAssocID="{8F063D5F-E8BD-4970-BCBC-F8A5E719AEC7}" presName="node" presStyleLbl="node1" presStyleIdx="0" presStyleCnt="6" custScaleX="90920" custScaleY="90920">
        <dgm:presLayoutVars>
          <dgm:bulletEnabled val="1"/>
        </dgm:presLayoutVars>
      </dgm:prSet>
      <dgm:spPr/>
    </dgm:pt>
    <dgm:pt modelId="{71A9C070-45D9-431E-8F44-7C39C77699D6}" type="pres">
      <dgm:prSet presAssocID="{941883C0-953F-4A9E-A2C1-2BF9DAC59805}" presName="Name9" presStyleLbl="parChTrans1D2" presStyleIdx="1" presStyleCnt="6"/>
      <dgm:spPr/>
    </dgm:pt>
    <dgm:pt modelId="{683FA9B6-1BB5-4A95-A423-222EFFAD3A6A}" type="pres">
      <dgm:prSet presAssocID="{941883C0-953F-4A9E-A2C1-2BF9DAC59805}" presName="connTx" presStyleLbl="parChTrans1D2" presStyleIdx="1" presStyleCnt="6"/>
      <dgm:spPr/>
    </dgm:pt>
    <dgm:pt modelId="{EDB63372-9E22-4150-97EE-93A7BE85C285}" type="pres">
      <dgm:prSet presAssocID="{E2081BA0-81D7-49CF-ADDC-407089571E66}" presName="node" presStyleLbl="node1" presStyleIdx="1" presStyleCnt="6" custScaleX="90920" custScaleY="90920">
        <dgm:presLayoutVars>
          <dgm:bulletEnabled val="1"/>
        </dgm:presLayoutVars>
      </dgm:prSet>
      <dgm:spPr/>
    </dgm:pt>
    <dgm:pt modelId="{0CF0379C-2B7D-4F61-AE0C-8EF8E2E5F4CB}" type="pres">
      <dgm:prSet presAssocID="{DD6823CE-7C31-4193-992F-4A020E52C797}" presName="Name9" presStyleLbl="parChTrans1D2" presStyleIdx="2" presStyleCnt="6"/>
      <dgm:spPr/>
    </dgm:pt>
    <dgm:pt modelId="{FEE83D8C-9A2E-4DEE-8109-ECC264DE5A1E}" type="pres">
      <dgm:prSet presAssocID="{DD6823CE-7C31-4193-992F-4A020E52C797}" presName="connTx" presStyleLbl="parChTrans1D2" presStyleIdx="2" presStyleCnt="6"/>
      <dgm:spPr/>
    </dgm:pt>
    <dgm:pt modelId="{5DF9526C-8EC9-4EB7-9355-21AD9F6BE783}" type="pres">
      <dgm:prSet presAssocID="{031A8FC2-241C-4D42-8C9C-36F6068620B1}" presName="node" presStyleLbl="node1" presStyleIdx="2" presStyleCnt="6" custScaleX="90920" custScaleY="90920">
        <dgm:presLayoutVars>
          <dgm:bulletEnabled val="1"/>
        </dgm:presLayoutVars>
      </dgm:prSet>
      <dgm:spPr/>
    </dgm:pt>
    <dgm:pt modelId="{19043825-000C-4867-B2B2-C70A5087F0B6}" type="pres">
      <dgm:prSet presAssocID="{2212C18B-647D-41BD-BE7B-EED94FF69098}" presName="Name9" presStyleLbl="parChTrans1D2" presStyleIdx="3" presStyleCnt="6"/>
      <dgm:spPr/>
    </dgm:pt>
    <dgm:pt modelId="{616E8EA2-496C-47ED-9032-8386BD0B1AF1}" type="pres">
      <dgm:prSet presAssocID="{2212C18B-647D-41BD-BE7B-EED94FF69098}" presName="connTx" presStyleLbl="parChTrans1D2" presStyleIdx="3" presStyleCnt="6"/>
      <dgm:spPr/>
    </dgm:pt>
    <dgm:pt modelId="{076E9FC7-62A9-4B85-9A25-AD63CFB2B3AE}" type="pres">
      <dgm:prSet presAssocID="{D5CDEDBE-E416-4241-962E-B49EE2D65AA3}" presName="node" presStyleLbl="node1" presStyleIdx="3" presStyleCnt="6" custScaleX="90920" custScaleY="90920">
        <dgm:presLayoutVars>
          <dgm:bulletEnabled val="1"/>
        </dgm:presLayoutVars>
      </dgm:prSet>
      <dgm:spPr/>
    </dgm:pt>
    <dgm:pt modelId="{3B720ACE-2FCF-4D55-9A25-4D8B5589816A}" type="pres">
      <dgm:prSet presAssocID="{E13F00DF-2944-415D-8B90-DD4F27734DD2}" presName="Name9" presStyleLbl="parChTrans1D2" presStyleIdx="4" presStyleCnt="6"/>
      <dgm:spPr/>
    </dgm:pt>
    <dgm:pt modelId="{A1A1E5F4-3047-4AEA-8684-E89991168D4B}" type="pres">
      <dgm:prSet presAssocID="{E13F00DF-2944-415D-8B90-DD4F27734DD2}" presName="connTx" presStyleLbl="parChTrans1D2" presStyleIdx="4" presStyleCnt="6"/>
      <dgm:spPr/>
    </dgm:pt>
    <dgm:pt modelId="{568258C9-294D-40A3-A8B4-CE26D71127CE}" type="pres">
      <dgm:prSet presAssocID="{F931D677-60C3-486F-BF93-B85CFD5C5EC2}" presName="node" presStyleLbl="node1" presStyleIdx="4" presStyleCnt="6" custScaleX="90920" custScaleY="90920" custRadScaleRad="100427" custRadScaleInc="1032">
        <dgm:presLayoutVars>
          <dgm:bulletEnabled val="1"/>
        </dgm:presLayoutVars>
      </dgm:prSet>
      <dgm:spPr/>
    </dgm:pt>
    <dgm:pt modelId="{B2D07D17-3BCF-441D-B2A6-6B85738E4A30}" type="pres">
      <dgm:prSet presAssocID="{D76FE0F5-2CFB-4EBC-A7C1-1CE81C3B69B5}" presName="Name9" presStyleLbl="parChTrans1D2" presStyleIdx="5" presStyleCnt="6"/>
      <dgm:spPr/>
    </dgm:pt>
    <dgm:pt modelId="{1A8E6AEE-9264-4D24-9AA1-09C4A1FC7C0A}" type="pres">
      <dgm:prSet presAssocID="{D76FE0F5-2CFB-4EBC-A7C1-1CE81C3B69B5}" presName="connTx" presStyleLbl="parChTrans1D2" presStyleIdx="5" presStyleCnt="6"/>
      <dgm:spPr/>
    </dgm:pt>
    <dgm:pt modelId="{302A2B90-C23E-4011-8C38-0FB891EA5D66}" type="pres">
      <dgm:prSet presAssocID="{B50B16B3-59F5-48B0-A1DF-0C72ED3FABA0}" presName="node" presStyleLbl="node1" presStyleIdx="5" presStyleCnt="6" custScaleX="90920" custScaleY="90920" custRadScaleRad="97695" custRadScaleInc="1359">
        <dgm:presLayoutVars>
          <dgm:bulletEnabled val="1"/>
        </dgm:presLayoutVars>
      </dgm:prSet>
      <dgm:spPr/>
    </dgm:pt>
  </dgm:ptLst>
  <dgm:cxnLst>
    <dgm:cxn modelId="{1E19C305-F3D6-4C0C-85C2-DE7FDE166C23}" type="presOf" srcId="{D76FE0F5-2CFB-4EBC-A7C1-1CE81C3B69B5}" destId="{B2D07D17-3BCF-441D-B2A6-6B85738E4A30}" srcOrd="0" destOrd="0" presId="urn:microsoft.com/office/officeart/2005/8/layout/radial1"/>
    <dgm:cxn modelId="{798BC714-4D59-40CB-823A-35D74E0E501C}" type="presOf" srcId="{2212C18B-647D-41BD-BE7B-EED94FF69098}" destId="{616E8EA2-496C-47ED-9032-8386BD0B1AF1}" srcOrd="1" destOrd="0" presId="urn:microsoft.com/office/officeart/2005/8/layout/radial1"/>
    <dgm:cxn modelId="{303FFA14-63ED-4BA2-87F4-197821BDF1B6}" srcId="{20D264D5-1C41-43CF-BCBB-A3CF482E6CB4}" destId="{E2081BA0-81D7-49CF-ADDC-407089571E66}" srcOrd="1" destOrd="0" parTransId="{941883C0-953F-4A9E-A2C1-2BF9DAC59805}" sibTransId="{E9F7F691-BF50-4F93-AF13-D284712E401C}"/>
    <dgm:cxn modelId="{3725811C-FA58-4554-8212-CA4BCF8F02F8}" type="presOf" srcId="{20D264D5-1C41-43CF-BCBB-A3CF482E6CB4}" destId="{391A8A30-B3A6-4D1A-8C36-B3F286C92F6C}" srcOrd="0" destOrd="0" presId="urn:microsoft.com/office/officeart/2005/8/layout/radial1"/>
    <dgm:cxn modelId="{5AB2E71E-E1FC-4EB5-8E91-09DC816D88D8}" type="presOf" srcId="{4E0DA117-4CB8-44E1-AF6E-8D5FDA1055EF}" destId="{D54A7D72-5100-4C64-A3C3-EF6D84CF061C}" srcOrd="0" destOrd="0" presId="urn:microsoft.com/office/officeart/2005/8/layout/radial1"/>
    <dgm:cxn modelId="{B6884D20-1C81-4B57-BFFC-308A9D290CFE}" type="presOf" srcId="{D5CDEDBE-E416-4241-962E-B49EE2D65AA3}" destId="{076E9FC7-62A9-4B85-9A25-AD63CFB2B3AE}" srcOrd="0" destOrd="0" presId="urn:microsoft.com/office/officeart/2005/8/layout/radial1"/>
    <dgm:cxn modelId="{1528EC20-7380-4A0C-A62A-8D390C2E6C1F}" type="presOf" srcId="{8F063D5F-E8BD-4970-BCBC-F8A5E719AEC7}" destId="{05541CA9-EBE1-43FA-82E4-8B4EC7D42384}" srcOrd="0" destOrd="0" presId="urn:microsoft.com/office/officeart/2005/8/layout/radial1"/>
    <dgm:cxn modelId="{B4E0D33E-C614-40FB-8FAB-6DEA0422C558}" srcId="{A11CD587-9EE9-458E-A274-86FBAF0EC7AE}" destId="{20D264D5-1C41-43CF-BCBB-A3CF482E6CB4}" srcOrd="0" destOrd="0" parTransId="{1D23DC33-54E6-4F91-8652-311325251C61}" sibTransId="{C0AFD4C0-C0F4-4F67-84E5-C8D28FD41560}"/>
    <dgm:cxn modelId="{8D759961-64F3-4ED1-BE1D-3BDA25AD5D8F}" type="presOf" srcId="{A11CD587-9EE9-458E-A274-86FBAF0EC7AE}" destId="{240F052E-45B5-43E6-B6F6-19E679874FEF}" srcOrd="0" destOrd="0" presId="urn:microsoft.com/office/officeart/2005/8/layout/radial1"/>
    <dgm:cxn modelId="{65D20364-7ED8-4EED-8707-E61229F32051}" type="presOf" srcId="{E13F00DF-2944-415D-8B90-DD4F27734DD2}" destId="{3B720ACE-2FCF-4D55-9A25-4D8B5589816A}" srcOrd="0" destOrd="0" presId="urn:microsoft.com/office/officeart/2005/8/layout/radial1"/>
    <dgm:cxn modelId="{17D52C69-F5C3-4000-BCB9-EF9D560D5F96}" type="presOf" srcId="{DD6823CE-7C31-4193-992F-4A020E52C797}" destId="{0CF0379C-2B7D-4F61-AE0C-8EF8E2E5F4CB}" srcOrd="0" destOrd="0" presId="urn:microsoft.com/office/officeart/2005/8/layout/radial1"/>
    <dgm:cxn modelId="{D5A2886A-D223-44DF-B9C2-B6621DF03D83}" srcId="{20D264D5-1C41-43CF-BCBB-A3CF482E6CB4}" destId="{031A8FC2-241C-4D42-8C9C-36F6068620B1}" srcOrd="2" destOrd="0" parTransId="{DD6823CE-7C31-4193-992F-4A020E52C797}" sibTransId="{584F7B5B-324E-46DE-9C51-710580354D97}"/>
    <dgm:cxn modelId="{22E4A64D-FB35-48D6-A0C7-E05EBEECC8C7}" srcId="{20D264D5-1C41-43CF-BCBB-A3CF482E6CB4}" destId="{D5CDEDBE-E416-4241-962E-B49EE2D65AA3}" srcOrd="3" destOrd="0" parTransId="{2212C18B-647D-41BD-BE7B-EED94FF69098}" sibTransId="{12A1CC5F-E7A5-407F-9611-AAD0F0200A5C}"/>
    <dgm:cxn modelId="{F8DAA24E-3EDD-46C2-A9ED-5EA8DD7F0642}" type="presOf" srcId="{031A8FC2-241C-4D42-8C9C-36F6068620B1}" destId="{5DF9526C-8EC9-4EB7-9355-21AD9F6BE783}" srcOrd="0" destOrd="0" presId="urn:microsoft.com/office/officeart/2005/8/layout/radial1"/>
    <dgm:cxn modelId="{2A46EF4F-A245-48B9-8269-95DB6663886B}" type="presOf" srcId="{F931D677-60C3-486F-BF93-B85CFD5C5EC2}" destId="{568258C9-294D-40A3-A8B4-CE26D71127CE}" srcOrd="0" destOrd="0" presId="urn:microsoft.com/office/officeart/2005/8/layout/radial1"/>
    <dgm:cxn modelId="{BD55FD78-7145-41EB-9B34-33D3738D3BFB}" type="presOf" srcId="{E13F00DF-2944-415D-8B90-DD4F27734DD2}" destId="{A1A1E5F4-3047-4AEA-8684-E89991168D4B}" srcOrd="1" destOrd="0" presId="urn:microsoft.com/office/officeart/2005/8/layout/radial1"/>
    <dgm:cxn modelId="{5E72F17B-A4B2-4625-931C-868165C411EE}" type="presOf" srcId="{941883C0-953F-4A9E-A2C1-2BF9DAC59805}" destId="{71A9C070-45D9-431E-8F44-7C39C77699D6}" srcOrd="0" destOrd="0" presId="urn:microsoft.com/office/officeart/2005/8/layout/radial1"/>
    <dgm:cxn modelId="{B6BF427D-F977-44C5-9A1A-4030D29B03FB}" type="presOf" srcId="{B50B16B3-59F5-48B0-A1DF-0C72ED3FABA0}" destId="{302A2B90-C23E-4011-8C38-0FB891EA5D66}" srcOrd="0" destOrd="0" presId="urn:microsoft.com/office/officeart/2005/8/layout/radial1"/>
    <dgm:cxn modelId="{B30D517F-A340-40AA-B468-F647A881E4A5}" type="presOf" srcId="{2212C18B-647D-41BD-BE7B-EED94FF69098}" destId="{19043825-000C-4867-B2B2-C70A5087F0B6}" srcOrd="0" destOrd="0" presId="urn:microsoft.com/office/officeart/2005/8/layout/radial1"/>
    <dgm:cxn modelId="{09E9B399-AC3A-4E45-AD5A-3B0E3AE9A7B9}" type="presOf" srcId="{941883C0-953F-4A9E-A2C1-2BF9DAC59805}" destId="{683FA9B6-1BB5-4A95-A423-222EFFAD3A6A}" srcOrd="1" destOrd="0" presId="urn:microsoft.com/office/officeart/2005/8/layout/radial1"/>
    <dgm:cxn modelId="{EFA47EA3-1C7F-40A0-9880-9754A17FD985}" type="presOf" srcId="{4E0DA117-4CB8-44E1-AF6E-8D5FDA1055EF}" destId="{7751557A-E191-4A2F-B9F0-A11CC1B4536A}" srcOrd="1" destOrd="0" presId="urn:microsoft.com/office/officeart/2005/8/layout/radial1"/>
    <dgm:cxn modelId="{1B9CE7CA-79E2-43DF-AD18-E39DE7EC91A1}" type="presOf" srcId="{DD6823CE-7C31-4193-992F-4A020E52C797}" destId="{FEE83D8C-9A2E-4DEE-8109-ECC264DE5A1E}" srcOrd="1" destOrd="0" presId="urn:microsoft.com/office/officeart/2005/8/layout/radial1"/>
    <dgm:cxn modelId="{F4B1A1CB-A0B5-4357-8B78-2ED6CFF403C7}" srcId="{20D264D5-1C41-43CF-BCBB-A3CF482E6CB4}" destId="{B50B16B3-59F5-48B0-A1DF-0C72ED3FABA0}" srcOrd="5" destOrd="0" parTransId="{D76FE0F5-2CFB-4EBC-A7C1-1CE81C3B69B5}" sibTransId="{D867893E-61B2-4B81-B0D8-205720F3BF50}"/>
    <dgm:cxn modelId="{569FF4DD-FC24-49F5-B44C-F5F7845F845D}" type="presOf" srcId="{D76FE0F5-2CFB-4EBC-A7C1-1CE81C3B69B5}" destId="{1A8E6AEE-9264-4D24-9AA1-09C4A1FC7C0A}" srcOrd="1" destOrd="0" presId="urn:microsoft.com/office/officeart/2005/8/layout/radial1"/>
    <dgm:cxn modelId="{58A5A6E1-3878-4A98-B1A9-49E4B164B146}" srcId="{20D264D5-1C41-43CF-BCBB-A3CF482E6CB4}" destId="{F931D677-60C3-486F-BF93-B85CFD5C5EC2}" srcOrd="4" destOrd="0" parTransId="{E13F00DF-2944-415D-8B90-DD4F27734DD2}" sibTransId="{BC0D1F96-2AFF-4308-A39F-ED0D445EEC6F}"/>
    <dgm:cxn modelId="{CF124EE5-0770-44D9-BD46-623A3E16DDD7}" type="presOf" srcId="{E2081BA0-81D7-49CF-ADDC-407089571E66}" destId="{EDB63372-9E22-4150-97EE-93A7BE85C285}" srcOrd="0" destOrd="0" presId="urn:microsoft.com/office/officeart/2005/8/layout/radial1"/>
    <dgm:cxn modelId="{3F36A9FD-25E8-426D-BAA7-6D82086D9984}" srcId="{20D264D5-1C41-43CF-BCBB-A3CF482E6CB4}" destId="{8F063D5F-E8BD-4970-BCBC-F8A5E719AEC7}" srcOrd="0" destOrd="0" parTransId="{4E0DA117-4CB8-44E1-AF6E-8D5FDA1055EF}" sibTransId="{F35C1450-8201-4EBF-8300-FBEB978C2A21}"/>
    <dgm:cxn modelId="{BA5234A3-F26F-465D-B5D5-4403524A33FE}" type="presParOf" srcId="{240F052E-45B5-43E6-B6F6-19E679874FEF}" destId="{391A8A30-B3A6-4D1A-8C36-B3F286C92F6C}" srcOrd="0" destOrd="0" presId="urn:microsoft.com/office/officeart/2005/8/layout/radial1"/>
    <dgm:cxn modelId="{2972FB8E-ABA5-46E9-9ECE-8126CC4421B7}" type="presParOf" srcId="{240F052E-45B5-43E6-B6F6-19E679874FEF}" destId="{D54A7D72-5100-4C64-A3C3-EF6D84CF061C}" srcOrd="1" destOrd="0" presId="urn:microsoft.com/office/officeart/2005/8/layout/radial1"/>
    <dgm:cxn modelId="{6BE61EC0-A466-4C49-936D-959E3100D049}" type="presParOf" srcId="{D54A7D72-5100-4C64-A3C3-EF6D84CF061C}" destId="{7751557A-E191-4A2F-B9F0-A11CC1B4536A}" srcOrd="0" destOrd="0" presId="urn:microsoft.com/office/officeart/2005/8/layout/radial1"/>
    <dgm:cxn modelId="{6032CC68-54A6-49C6-89D5-937C9DDB7D7F}" type="presParOf" srcId="{240F052E-45B5-43E6-B6F6-19E679874FEF}" destId="{05541CA9-EBE1-43FA-82E4-8B4EC7D42384}" srcOrd="2" destOrd="0" presId="urn:microsoft.com/office/officeart/2005/8/layout/radial1"/>
    <dgm:cxn modelId="{CEED40DD-4156-421A-A1ED-F6EBE659542E}" type="presParOf" srcId="{240F052E-45B5-43E6-B6F6-19E679874FEF}" destId="{71A9C070-45D9-431E-8F44-7C39C77699D6}" srcOrd="3" destOrd="0" presId="urn:microsoft.com/office/officeart/2005/8/layout/radial1"/>
    <dgm:cxn modelId="{5B5B0058-C1E9-415D-928D-34406060252B}" type="presParOf" srcId="{71A9C070-45D9-431E-8F44-7C39C77699D6}" destId="{683FA9B6-1BB5-4A95-A423-222EFFAD3A6A}" srcOrd="0" destOrd="0" presId="urn:microsoft.com/office/officeart/2005/8/layout/radial1"/>
    <dgm:cxn modelId="{8C7603F8-024C-457C-9DB7-5100075F9B16}" type="presParOf" srcId="{240F052E-45B5-43E6-B6F6-19E679874FEF}" destId="{EDB63372-9E22-4150-97EE-93A7BE85C285}" srcOrd="4" destOrd="0" presId="urn:microsoft.com/office/officeart/2005/8/layout/radial1"/>
    <dgm:cxn modelId="{C99BA86C-A81E-4A0F-8578-7EC65792A7A1}" type="presParOf" srcId="{240F052E-45B5-43E6-B6F6-19E679874FEF}" destId="{0CF0379C-2B7D-4F61-AE0C-8EF8E2E5F4CB}" srcOrd="5" destOrd="0" presId="urn:microsoft.com/office/officeart/2005/8/layout/radial1"/>
    <dgm:cxn modelId="{FBBFF56E-5FF8-4351-9E56-F28ACC8C5CFF}" type="presParOf" srcId="{0CF0379C-2B7D-4F61-AE0C-8EF8E2E5F4CB}" destId="{FEE83D8C-9A2E-4DEE-8109-ECC264DE5A1E}" srcOrd="0" destOrd="0" presId="urn:microsoft.com/office/officeart/2005/8/layout/radial1"/>
    <dgm:cxn modelId="{0C266AF1-F726-4D3E-A2DF-797A6D71FA6D}" type="presParOf" srcId="{240F052E-45B5-43E6-B6F6-19E679874FEF}" destId="{5DF9526C-8EC9-4EB7-9355-21AD9F6BE783}" srcOrd="6" destOrd="0" presId="urn:microsoft.com/office/officeart/2005/8/layout/radial1"/>
    <dgm:cxn modelId="{6E0E2840-6B27-4529-BC12-9FC24BE8A571}" type="presParOf" srcId="{240F052E-45B5-43E6-B6F6-19E679874FEF}" destId="{19043825-000C-4867-B2B2-C70A5087F0B6}" srcOrd="7" destOrd="0" presId="urn:microsoft.com/office/officeart/2005/8/layout/radial1"/>
    <dgm:cxn modelId="{5A946275-E71F-4750-8BA2-E0274D4AC3F5}" type="presParOf" srcId="{19043825-000C-4867-B2B2-C70A5087F0B6}" destId="{616E8EA2-496C-47ED-9032-8386BD0B1AF1}" srcOrd="0" destOrd="0" presId="urn:microsoft.com/office/officeart/2005/8/layout/radial1"/>
    <dgm:cxn modelId="{82BCAA95-52AB-46FA-97AA-9A796F760B90}" type="presParOf" srcId="{240F052E-45B5-43E6-B6F6-19E679874FEF}" destId="{076E9FC7-62A9-4B85-9A25-AD63CFB2B3AE}" srcOrd="8" destOrd="0" presId="urn:microsoft.com/office/officeart/2005/8/layout/radial1"/>
    <dgm:cxn modelId="{964754AA-69A3-42C6-90D4-D0E3C9C94DFF}" type="presParOf" srcId="{240F052E-45B5-43E6-B6F6-19E679874FEF}" destId="{3B720ACE-2FCF-4D55-9A25-4D8B5589816A}" srcOrd="9" destOrd="0" presId="urn:microsoft.com/office/officeart/2005/8/layout/radial1"/>
    <dgm:cxn modelId="{0920CF13-DB7C-413F-ACFB-AFDE1912461F}" type="presParOf" srcId="{3B720ACE-2FCF-4D55-9A25-4D8B5589816A}" destId="{A1A1E5F4-3047-4AEA-8684-E89991168D4B}" srcOrd="0" destOrd="0" presId="urn:microsoft.com/office/officeart/2005/8/layout/radial1"/>
    <dgm:cxn modelId="{D3ECC93C-6553-4554-9E7D-C5F5FF11C4CC}" type="presParOf" srcId="{240F052E-45B5-43E6-B6F6-19E679874FEF}" destId="{568258C9-294D-40A3-A8B4-CE26D71127CE}" srcOrd="10" destOrd="0" presId="urn:microsoft.com/office/officeart/2005/8/layout/radial1"/>
    <dgm:cxn modelId="{9BBF553C-3421-403D-BCD8-EA309D374E80}" type="presParOf" srcId="{240F052E-45B5-43E6-B6F6-19E679874FEF}" destId="{B2D07D17-3BCF-441D-B2A6-6B85738E4A30}" srcOrd="11" destOrd="0" presId="urn:microsoft.com/office/officeart/2005/8/layout/radial1"/>
    <dgm:cxn modelId="{BAE55BAA-0492-4238-9AC3-69C3A46C2ED3}" type="presParOf" srcId="{B2D07D17-3BCF-441D-B2A6-6B85738E4A30}" destId="{1A8E6AEE-9264-4D24-9AA1-09C4A1FC7C0A}" srcOrd="0" destOrd="0" presId="urn:microsoft.com/office/officeart/2005/8/layout/radial1"/>
    <dgm:cxn modelId="{391173FB-E146-4311-BC05-BB4156726FB0}" type="presParOf" srcId="{240F052E-45B5-43E6-B6F6-19E679874FEF}" destId="{302A2B90-C23E-4011-8C38-0FB891EA5D66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1A8A30-B3A6-4D1A-8C36-B3F286C92F6C}">
      <dsp:nvSpPr>
        <dsp:cNvPr id="0" name=""/>
        <dsp:cNvSpPr/>
      </dsp:nvSpPr>
      <dsp:spPr>
        <a:xfrm>
          <a:off x="2518098" y="1837378"/>
          <a:ext cx="2045323" cy="2045323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6500" kern="1200" dirty="0"/>
            <a:t> </a:t>
          </a:r>
        </a:p>
      </dsp:txBody>
      <dsp:txXfrm>
        <a:off x="2817629" y="2136909"/>
        <a:ext cx="1446261" cy="1446261"/>
      </dsp:txXfrm>
    </dsp:sp>
    <dsp:sp modelId="{D54A7D72-5100-4C64-A3C3-EF6D84CF061C}">
      <dsp:nvSpPr>
        <dsp:cNvPr id="0" name=""/>
        <dsp:cNvSpPr/>
      </dsp:nvSpPr>
      <dsp:spPr>
        <a:xfrm rot="16200000">
          <a:off x="3384770" y="1661375"/>
          <a:ext cx="311979" cy="40026"/>
        </a:xfrm>
        <a:custGeom>
          <a:avLst/>
          <a:gdLst/>
          <a:ahLst/>
          <a:cxnLst/>
          <a:rect l="0" t="0" r="0" b="0"/>
          <a:pathLst>
            <a:path>
              <a:moveTo>
                <a:pt x="0" y="20013"/>
              </a:moveTo>
              <a:lnTo>
                <a:pt x="311979" y="200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/>
        </a:p>
      </dsp:txBody>
      <dsp:txXfrm>
        <a:off x="3532960" y="1673589"/>
        <a:ext cx="15598" cy="15598"/>
      </dsp:txXfrm>
    </dsp:sp>
    <dsp:sp modelId="{05541CA9-EBE1-43FA-82E4-8B4EC7D42384}">
      <dsp:nvSpPr>
        <dsp:cNvPr id="0" name=""/>
        <dsp:cNvSpPr/>
      </dsp:nvSpPr>
      <dsp:spPr>
        <a:xfrm>
          <a:off x="2824892" y="93664"/>
          <a:ext cx="1431734" cy="1431734"/>
        </a:xfrm>
        <a:prstGeom prst="ellipse">
          <a:avLst/>
        </a:prstGeom>
        <a:solidFill>
          <a:srgbClr val="004A9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000" kern="1200" dirty="0"/>
        </a:p>
      </dsp:txBody>
      <dsp:txXfrm>
        <a:off x="3034565" y="303337"/>
        <a:ext cx="1012388" cy="1012388"/>
      </dsp:txXfrm>
    </dsp:sp>
    <dsp:sp modelId="{71A9C070-45D9-431E-8F44-7C39C77699D6}">
      <dsp:nvSpPr>
        <dsp:cNvPr id="0" name=""/>
        <dsp:cNvSpPr/>
      </dsp:nvSpPr>
      <dsp:spPr>
        <a:xfrm rot="19800000">
          <a:off x="4405512" y="2250701"/>
          <a:ext cx="311979" cy="40026"/>
        </a:xfrm>
        <a:custGeom>
          <a:avLst/>
          <a:gdLst/>
          <a:ahLst/>
          <a:cxnLst/>
          <a:rect l="0" t="0" r="0" b="0"/>
          <a:pathLst>
            <a:path>
              <a:moveTo>
                <a:pt x="0" y="20013"/>
              </a:moveTo>
              <a:lnTo>
                <a:pt x="311979" y="200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/>
        </a:p>
      </dsp:txBody>
      <dsp:txXfrm>
        <a:off x="4553702" y="2262914"/>
        <a:ext cx="15598" cy="15598"/>
      </dsp:txXfrm>
    </dsp:sp>
    <dsp:sp modelId="{EDB63372-9E22-4150-97EE-93A7BE85C285}">
      <dsp:nvSpPr>
        <dsp:cNvPr id="0" name=""/>
        <dsp:cNvSpPr/>
      </dsp:nvSpPr>
      <dsp:spPr>
        <a:xfrm>
          <a:off x="4600684" y="1118918"/>
          <a:ext cx="1431734" cy="1431734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500" kern="1200"/>
        </a:p>
      </dsp:txBody>
      <dsp:txXfrm>
        <a:off x="4810357" y="1328591"/>
        <a:ext cx="1012388" cy="1012388"/>
      </dsp:txXfrm>
    </dsp:sp>
    <dsp:sp modelId="{0CF0379C-2B7D-4F61-AE0C-8EF8E2E5F4CB}">
      <dsp:nvSpPr>
        <dsp:cNvPr id="0" name=""/>
        <dsp:cNvSpPr/>
      </dsp:nvSpPr>
      <dsp:spPr>
        <a:xfrm rot="1800000">
          <a:off x="4405512" y="3429352"/>
          <a:ext cx="311979" cy="40026"/>
        </a:xfrm>
        <a:custGeom>
          <a:avLst/>
          <a:gdLst/>
          <a:ahLst/>
          <a:cxnLst/>
          <a:rect l="0" t="0" r="0" b="0"/>
          <a:pathLst>
            <a:path>
              <a:moveTo>
                <a:pt x="0" y="20013"/>
              </a:moveTo>
              <a:lnTo>
                <a:pt x="311979" y="200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/>
        </a:p>
      </dsp:txBody>
      <dsp:txXfrm>
        <a:off x="4553702" y="3441566"/>
        <a:ext cx="15598" cy="15598"/>
      </dsp:txXfrm>
    </dsp:sp>
    <dsp:sp modelId="{5DF9526C-8EC9-4EB7-9355-21AD9F6BE783}">
      <dsp:nvSpPr>
        <dsp:cNvPr id="0" name=""/>
        <dsp:cNvSpPr/>
      </dsp:nvSpPr>
      <dsp:spPr>
        <a:xfrm>
          <a:off x="4600684" y="3169426"/>
          <a:ext cx="1431734" cy="1431734"/>
        </a:xfrm>
        <a:prstGeom prst="ellipse">
          <a:avLst/>
        </a:prstGeom>
        <a:solidFill>
          <a:srgbClr val="10150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6500" kern="1200" dirty="0"/>
            <a:t> </a:t>
          </a:r>
        </a:p>
      </dsp:txBody>
      <dsp:txXfrm>
        <a:off x="4810357" y="3379099"/>
        <a:ext cx="1012388" cy="1012388"/>
      </dsp:txXfrm>
    </dsp:sp>
    <dsp:sp modelId="{19043825-000C-4867-B2B2-C70A5087F0B6}">
      <dsp:nvSpPr>
        <dsp:cNvPr id="0" name=""/>
        <dsp:cNvSpPr/>
      </dsp:nvSpPr>
      <dsp:spPr>
        <a:xfrm rot="5400000">
          <a:off x="3384770" y="4018678"/>
          <a:ext cx="311979" cy="40026"/>
        </a:xfrm>
        <a:custGeom>
          <a:avLst/>
          <a:gdLst/>
          <a:ahLst/>
          <a:cxnLst/>
          <a:rect l="0" t="0" r="0" b="0"/>
          <a:pathLst>
            <a:path>
              <a:moveTo>
                <a:pt x="0" y="20013"/>
              </a:moveTo>
              <a:lnTo>
                <a:pt x="311979" y="200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/>
        </a:p>
      </dsp:txBody>
      <dsp:txXfrm>
        <a:off x="3532960" y="4030891"/>
        <a:ext cx="15598" cy="15598"/>
      </dsp:txXfrm>
    </dsp:sp>
    <dsp:sp modelId="{076E9FC7-62A9-4B85-9A25-AD63CFB2B3AE}">
      <dsp:nvSpPr>
        <dsp:cNvPr id="0" name=""/>
        <dsp:cNvSpPr/>
      </dsp:nvSpPr>
      <dsp:spPr>
        <a:xfrm>
          <a:off x="2824892" y="4194680"/>
          <a:ext cx="1431734" cy="1431734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6500" kern="1200" dirty="0"/>
        </a:p>
      </dsp:txBody>
      <dsp:txXfrm>
        <a:off x="3034565" y="4404353"/>
        <a:ext cx="1012388" cy="1012388"/>
      </dsp:txXfrm>
    </dsp:sp>
    <dsp:sp modelId="{3B720ACE-2FCF-4D55-9A25-4D8B5589816A}">
      <dsp:nvSpPr>
        <dsp:cNvPr id="0" name=""/>
        <dsp:cNvSpPr/>
      </dsp:nvSpPr>
      <dsp:spPr>
        <a:xfrm rot="9018576">
          <a:off x="2352677" y="3425996"/>
          <a:ext cx="320734" cy="40026"/>
        </a:xfrm>
        <a:custGeom>
          <a:avLst/>
          <a:gdLst/>
          <a:ahLst/>
          <a:cxnLst/>
          <a:rect l="0" t="0" r="0" b="0"/>
          <a:pathLst>
            <a:path>
              <a:moveTo>
                <a:pt x="0" y="20013"/>
              </a:moveTo>
              <a:lnTo>
                <a:pt x="320734" y="200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/>
        </a:p>
      </dsp:txBody>
      <dsp:txXfrm rot="10800000">
        <a:off x="2505027" y="3437991"/>
        <a:ext cx="16036" cy="16036"/>
      </dsp:txXfrm>
    </dsp:sp>
    <dsp:sp modelId="{568258C9-294D-40A3-A8B4-CE26D71127CE}">
      <dsp:nvSpPr>
        <dsp:cNvPr id="0" name=""/>
        <dsp:cNvSpPr/>
      </dsp:nvSpPr>
      <dsp:spPr>
        <a:xfrm>
          <a:off x="1035980" y="3164153"/>
          <a:ext cx="1431734" cy="1431734"/>
        </a:xfrm>
        <a:prstGeom prst="ellipse">
          <a:avLst/>
        </a:prstGeom>
        <a:solidFill>
          <a:srgbClr val="C31A1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6500" kern="1200"/>
        </a:p>
      </dsp:txBody>
      <dsp:txXfrm>
        <a:off x="1245653" y="3373826"/>
        <a:ext cx="1012388" cy="1012388"/>
      </dsp:txXfrm>
    </dsp:sp>
    <dsp:sp modelId="{B2D07D17-3BCF-441D-B2A6-6B85738E4A30}">
      <dsp:nvSpPr>
        <dsp:cNvPr id="0" name=""/>
        <dsp:cNvSpPr/>
      </dsp:nvSpPr>
      <dsp:spPr>
        <a:xfrm rot="12624462">
          <a:off x="2412261" y="2255414"/>
          <a:ext cx="264715" cy="40026"/>
        </a:xfrm>
        <a:custGeom>
          <a:avLst/>
          <a:gdLst/>
          <a:ahLst/>
          <a:cxnLst/>
          <a:rect l="0" t="0" r="0" b="0"/>
          <a:pathLst>
            <a:path>
              <a:moveTo>
                <a:pt x="0" y="20013"/>
              </a:moveTo>
              <a:lnTo>
                <a:pt x="264715" y="200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/>
        </a:p>
      </dsp:txBody>
      <dsp:txXfrm rot="10800000">
        <a:off x="2538000" y="2268809"/>
        <a:ext cx="13235" cy="13235"/>
      </dsp:txXfrm>
    </dsp:sp>
    <dsp:sp modelId="{302A2B90-C23E-4011-8C38-0FB891EA5D66}">
      <dsp:nvSpPr>
        <dsp:cNvPr id="0" name=""/>
        <dsp:cNvSpPr/>
      </dsp:nvSpPr>
      <dsp:spPr>
        <a:xfrm>
          <a:off x="1097203" y="1130231"/>
          <a:ext cx="1431734" cy="1431734"/>
        </a:xfrm>
        <a:prstGeom prst="ellipse">
          <a:avLst/>
        </a:prstGeom>
        <a:solidFill>
          <a:srgbClr val="FCFEF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6500" kern="1200"/>
        </a:p>
      </dsp:txBody>
      <dsp:txXfrm>
        <a:off x="1306876" y="1339904"/>
        <a:ext cx="1012388" cy="10123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15FF4-B467-4029-98B6-DC8F62193D32}" type="datetimeFigureOut">
              <a:rPr lang="fi-FI" smtClean="0"/>
              <a:t>21.11.2019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B055E-C2A6-4D27-9802-CD08996827D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6200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>
                <a:solidFill>
                  <a:srgbClr val="002B7F"/>
                </a:solidFill>
              </a:defRPr>
            </a:lvl1pPr>
          </a:lstStyle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D67C1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48FAE-716D-8348-B679-6F6D91D7FAAD}" type="datetimeFigureOut">
              <a:rPr lang="fi-FI" smtClean="0"/>
              <a:t>21.11.2019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E087C-944F-2948-8BAB-2FA097BAC0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4298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B7F"/>
                </a:solidFill>
              </a:defRPr>
            </a:lvl1pPr>
          </a:lstStyle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48FAE-716D-8348-B679-6F6D91D7FAAD}" type="datetimeFigureOut">
              <a:rPr lang="fi-FI" smtClean="0"/>
              <a:t>21.11.2019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E087C-944F-2948-8BAB-2FA097BAC0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733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48FAE-716D-8348-B679-6F6D91D7FAAD}" type="datetimeFigureOut">
              <a:rPr lang="fi-FI" smtClean="0"/>
              <a:t>21.11.2019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E087C-944F-2948-8BAB-2FA097BAC0E0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54"/>
            <a:ext cx="9906000" cy="44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02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48FAE-716D-8348-B679-6F6D91D7FAAD}" type="datetimeFigureOut">
              <a:rPr lang="fi-FI" smtClean="0"/>
              <a:t>21.11.2019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E087C-944F-2948-8BAB-2FA097BAC0E0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54"/>
            <a:ext cx="9906000" cy="44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876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48FAE-716D-8348-B679-6F6D91D7FAAD}" type="datetimeFigureOut">
              <a:rPr lang="fi-FI" smtClean="0"/>
              <a:t>21.11.2019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E087C-944F-2948-8BAB-2FA097BAC0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3740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>
                <a:solidFill>
                  <a:srgbClr val="002B7F"/>
                </a:solidFill>
              </a:defRPr>
            </a:lvl1pPr>
          </a:lstStyle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48FAE-716D-8348-B679-6F6D91D7FAAD}" type="datetimeFigureOut">
              <a:rPr lang="fi-FI" smtClean="0"/>
              <a:t>21.11.2019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E087C-944F-2948-8BAB-2FA097BAC0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8992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>
                <a:solidFill>
                  <a:srgbClr val="002B7F"/>
                </a:solidFill>
              </a:defRPr>
            </a:lvl1pPr>
          </a:lstStyle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Vedä kuva paikkamerkkiin tai lisää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48FAE-716D-8348-B679-6F6D91D7FAAD}" type="datetimeFigureOut">
              <a:rPr lang="fi-FI" smtClean="0"/>
              <a:t>21.11.2019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E087C-944F-2948-8BAB-2FA097BAC0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1028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B7F"/>
                </a:solidFill>
              </a:defRPr>
            </a:lvl1pPr>
          </a:lstStyle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48FAE-716D-8348-B679-6F6D91D7FAAD}" type="datetimeFigureOut">
              <a:rPr lang="fi-FI" smtClean="0"/>
              <a:t>21.11.2019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E087C-944F-2948-8BAB-2FA097BAC0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1593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>
            <a:lvl1pPr>
              <a:defRPr>
                <a:solidFill>
                  <a:srgbClr val="002B7F"/>
                </a:solidFill>
              </a:defRPr>
            </a:lvl1pPr>
          </a:lstStyle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48FAE-716D-8348-B679-6F6D91D7FAAD}" type="datetimeFigureOut">
              <a:rPr lang="fi-FI" smtClean="0"/>
              <a:t>21.11.2019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E087C-944F-2948-8BAB-2FA097BAC0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6476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48FAE-716D-8348-B679-6F6D91D7FAAD}" type="datetimeFigureOut">
              <a:rPr lang="fi-FI" smtClean="0"/>
              <a:t>21.11.2019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E087C-944F-2948-8BAB-2FA097BAC0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7862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>
                <a:solidFill>
                  <a:srgbClr val="002B7F"/>
                </a:solidFill>
              </a:defRPr>
            </a:lvl1pPr>
          </a:lstStyle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48FAE-716D-8348-B679-6F6D91D7FAAD}" type="datetimeFigureOut">
              <a:rPr lang="fi-FI" smtClean="0"/>
              <a:t>21.11.2019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E087C-944F-2948-8BAB-2FA097BAC0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1451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2B7F"/>
                </a:solidFill>
              </a:defRPr>
            </a:lvl1pPr>
          </a:lstStyle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48FAE-716D-8348-B679-6F6D91D7FAAD}" type="datetimeFigureOut">
              <a:rPr lang="fi-FI" smtClean="0"/>
              <a:t>21.11.2019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E087C-944F-2948-8BAB-2FA097BAC0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6105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256" y="4702629"/>
            <a:ext cx="4093030" cy="1589314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0" y="433138"/>
            <a:ext cx="9906000" cy="3028520"/>
          </a:xfrm>
        </p:spPr>
        <p:txBody>
          <a:bodyPr/>
          <a:lstStyle>
            <a:lvl1pPr marL="0" indent="0">
              <a:buNone/>
              <a:defRPr sz="3500"/>
            </a:lvl1pPr>
            <a:lvl2pPr marL="497754" indent="0">
              <a:buNone/>
              <a:defRPr sz="3000"/>
            </a:lvl2pPr>
            <a:lvl3pPr marL="995507" indent="0">
              <a:buNone/>
              <a:defRPr sz="2600"/>
            </a:lvl3pPr>
            <a:lvl4pPr marL="1493261" indent="0">
              <a:buNone/>
              <a:defRPr sz="2200"/>
            </a:lvl4pPr>
            <a:lvl5pPr marL="1991015" indent="0">
              <a:buNone/>
              <a:defRPr sz="2200"/>
            </a:lvl5pPr>
            <a:lvl6pPr marL="2488768" indent="0">
              <a:buNone/>
              <a:defRPr sz="2200"/>
            </a:lvl6pPr>
            <a:lvl7pPr marL="2986522" indent="0">
              <a:buNone/>
              <a:defRPr sz="2200"/>
            </a:lvl7pPr>
            <a:lvl8pPr marL="3484275" indent="0">
              <a:buNone/>
              <a:defRPr sz="2200"/>
            </a:lvl8pPr>
            <a:lvl9pPr marL="3982029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42257" y="3918857"/>
            <a:ext cx="7293430" cy="566058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>
                <a:solidFill>
                  <a:srgbClr val="002B7F"/>
                </a:solidFill>
              </a:defRPr>
            </a:lvl1pPr>
          </a:lstStyle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0"/>
          </p:nvPr>
        </p:nvSpPr>
        <p:spPr>
          <a:xfrm>
            <a:off x="4996542" y="4713514"/>
            <a:ext cx="4093030" cy="1589314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161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256" y="4702629"/>
            <a:ext cx="7293430" cy="1611086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0" y="433138"/>
            <a:ext cx="9906000" cy="3028520"/>
          </a:xfrm>
        </p:spPr>
        <p:txBody>
          <a:bodyPr/>
          <a:lstStyle>
            <a:lvl1pPr marL="0" indent="0">
              <a:buNone/>
              <a:defRPr sz="3500"/>
            </a:lvl1pPr>
            <a:lvl2pPr marL="497754" indent="0">
              <a:buNone/>
              <a:defRPr sz="3000"/>
            </a:lvl2pPr>
            <a:lvl3pPr marL="995507" indent="0">
              <a:buNone/>
              <a:defRPr sz="2600"/>
            </a:lvl3pPr>
            <a:lvl4pPr marL="1493261" indent="0">
              <a:buNone/>
              <a:defRPr sz="2200"/>
            </a:lvl4pPr>
            <a:lvl5pPr marL="1991015" indent="0">
              <a:buNone/>
              <a:defRPr sz="2200"/>
            </a:lvl5pPr>
            <a:lvl6pPr marL="2488768" indent="0">
              <a:buNone/>
              <a:defRPr sz="2200"/>
            </a:lvl6pPr>
            <a:lvl7pPr marL="2986522" indent="0">
              <a:buNone/>
              <a:defRPr sz="2200"/>
            </a:lvl7pPr>
            <a:lvl8pPr marL="3484275" indent="0">
              <a:buNone/>
              <a:defRPr sz="2200"/>
            </a:lvl8pPr>
            <a:lvl9pPr marL="3982029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42257" y="3918857"/>
            <a:ext cx="7293430" cy="566058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>
                <a:solidFill>
                  <a:srgbClr val="002B7F"/>
                </a:solidFill>
              </a:defRPr>
            </a:lvl1pPr>
          </a:lstStyle>
          <a:p>
            <a:r>
              <a:rPr lang="fi-FI" dirty="0"/>
              <a:t>Muokkaa perustyylejä naps.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147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718" y="1992086"/>
            <a:ext cx="4169503" cy="4184876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1" y="433137"/>
            <a:ext cx="4920792" cy="6424863"/>
          </a:xfrm>
        </p:spPr>
        <p:txBody>
          <a:bodyPr/>
          <a:lstStyle>
            <a:lvl1pPr marL="0" indent="0">
              <a:buNone/>
              <a:defRPr sz="3500"/>
            </a:lvl1pPr>
            <a:lvl2pPr marL="497754" indent="0">
              <a:buNone/>
              <a:defRPr sz="3000"/>
            </a:lvl2pPr>
            <a:lvl3pPr marL="995507" indent="0">
              <a:buNone/>
              <a:defRPr sz="2600"/>
            </a:lvl3pPr>
            <a:lvl4pPr marL="1493261" indent="0">
              <a:buNone/>
              <a:defRPr sz="2200"/>
            </a:lvl4pPr>
            <a:lvl5pPr marL="1991015" indent="0">
              <a:buNone/>
              <a:defRPr sz="2200"/>
            </a:lvl5pPr>
            <a:lvl6pPr marL="2488768" indent="0">
              <a:buNone/>
              <a:defRPr sz="2200"/>
            </a:lvl6pPr>
            <a:lvl7pPr marL="2986522" indent="0">
              <a:buNone/>
              <a:defRPr sz="2200"/>
            </a:lvl7pPr>
            <a:lvl8pPr marL="3484275" indent="0">
              <a:buNone/>
              <a:defRPr sz="2200"/>
            </a:lvl8pPr>
            <a:lvl9pPr marL="3982029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16719" y="1001486"/>
            <a:ext cx="4169502" cy="544285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>
                <a:solidFill>
                  <a:srgbClr val="002B7F"/>
                </a:solidFill>
              </a:defRPr>
            </a:lvl1pPr>
          </a:lstStyle>
          <a:p>
            <a:r>
              <a:rPr lang="fi-FI" dirty="0"/>
              <a:t>Muokkaa perustyylejä naps.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505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>
            <a:lvl1pPr>
              <a:defRPr>
                <a:solidFill>
                  <a:srgbClr val="002B7F"/>
                </a:solidFill>
              </a:defRPr>
            </a:lvl1pPr>
          </a:lstStyle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48FAE-716D-8348-B679-6F6D91D7FAAD}" type="datetimeFigureOut">
              <a:rPr lang="fi-FI" smtClean="0"/>
              <a:t>21.11.2019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E087C-944F-2948-8BAB-2FA097BAC0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074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543" y="2366042"/>
            <a:ext cx="8543925" cy="1325563"/>
          </a:xfrm>
        </p:spPr>
        <p:txBody>
          <a:bodyPr/>
          <a:lstStyle>
            <a:lvl1pPr algn="ctr">
              <a:defRPr>
                <a:solidFill>
                  <a:srgbClr val="002B7F"/>
                </a:solidFill>
              </a:defRPr>
            </a:lvl1pPr>
          </a:lstStyle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48FAE-716D-8348-B679-6F6D91D7FAAD}" type="datetimeFigureOut">
              <a:rPr lang="fi-FI" smtClean="0"/>
              <a:t>21.11.2019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E087C-944F-2948-8BAB-2FA097BAC0E0}" type="slidenum">
              <a:rPr lang="fi-FI" smtClean="0"/>
              <a:t>‹#›</a:t>
            </a:fld>
            <a:endParaRPr lang="fi-FI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D67C1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54"/>
            <a:ext cx="9906000" cy="44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169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499621"/>
            <a:ext cx="8543925" cy="1191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48FAE-716D-8348-B679-6F6D91D7FAAD}" type="datetimeFigureOut">
              <a:rPr lang="fi-FI" smtClean="0"/>
              <a:t>21.11.2019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E087C-944F-2948-8BAB-2FA097BAC0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4683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8" r:id="rId5"/>
    <p:sldLayoutId id="2147483677" r:id="rId6"/>
    <p:sldLayoutId id="2147483674" r:id="rId7"/>
    <p:sldLayoutId id="2147483665" r:id="rId8"/>
    <p:sldLayoutId id="2147483666" r:id="rId9"/>
    <p:sldLayoutId id="2147483672" r:id="rId10"/>
    <p:sldLayoutId id="2147483679" r:id="rId11"/>
    <p:sldLayoutId id="2147483680" r:id="rId12"/>
    <p:sldLayoutId id="2147483667" r:id="rId13"/>
    <p:sldLayoutId id="2147483668" r:id="rId14"/>
    <p:sldLayoutId id="2147483669" r:id="rId15"/>
    <p:sldLayoutId id="2147483670" r:id="rId16"/>
    <p:sldLayoutId id="214748367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02B7F"/>
          </a:solidFill>
          <a:latin typeface="Calibri" charset="0"/>
          <a:ea typeface="Calibri" charset="0"/>
          <a:cs typeface="Calibri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openxmlformats.org/officeDocument/2006/relationships/image" Target="../media/image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openxmlformats.org/officeDocument/2006/relationships/image" Target="../media/image7.jpg"/><Relationship Id="rId5" Type="http://schemas.openxmlformats.org/officeDocument/2006/relationships/diagramColors" Target="../diagrams/colors1.xml"/><Relationship Id="rId10" Type="http://schemas.openxmlformats.org/officeDocument/2006/relationships/image" Target="../media/image6.gif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89759" y="251143"/>
            <a:ext cx="8543925" cy="1191069"/>
          </a:xfrm>
        </p:spPr>
        <p:txBody>
          <a:bodyPr>
            <a:normAutofit/>
          </a:bodyPr>
          <a:lstStyle/>
          <a:p>
            <a:r>
              <a:rPr lang="fi-FI" dirty="0"/>
              <a:t>TAPPARA SATEENVARJO 2019-2020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45FC93D2-C22C-4AAD-924E-0799257BA614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625600" y="1005840"/>
          <a:ext cx="7081520" cy="5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Kuva 14">
            <a:extLst>
              <a:ext uri="{FF2B5EF4-FFF2-40B4-BE49-F238E27FC236}">
                <a16:creationId xmlns:a16="http://schemas.microsoft.com/office/drawing/2014/main" id="{96A6F7C7-19A1-4D68-8E70-9A4E390260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14657" y="4425608"/>
            <a:ext cx="972526" cy="59688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38906F5B-D445-4655-9CBA-E72CC79080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08644" y="4286402"/>
            <a:ext cx="690916" cy="751419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2B2A0EB6-43A4-4BA8-A16E-F5881A2768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59813" y="5301852"/>
            <a:ext cx="571353" cy="802551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C40F3375-8974-44C6-8754-EB60D05A3A9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84553" y="3007000"/>
            <a:ext cx="1181187" cy="1446352"/>
          </a:xfrm>
          <a:prstGeom prst="rect">
            <a:avLst/>
          </a:prstGeom>
        </p:spPr>
      </p:pic>
      <p:pic>
        <p:nvPicPr>
          <p:cNvPr id="23" name="Kuva 22">
            <a:extLst>
              <a:ext uri="{FF2B5EF4-FFF2-40B4-BE49-F238E27FC236}">
                <a16:creationId xmlns:a16="http://schemas.microsoft.com/office/drawing/2014/main" id="{318D03A0-6FFE-4A4B-977F-FCFCDAAD786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34281" y="2280637"/>
            <a:ext cx="736693" cy="694947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65967A48-980E-4221-A9F5-E8B75B43004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08812" y="1275149"/>
            <a:ext cx="915096" cy="778729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85460DA8-1DE3-4592-BDF3-ED9467930EF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48463" y="2313244"/>
            <a:ext cx="811278" cy="638120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0B64ACA9-431C-4E30-914C-27C38CE7F4E2}"/>
              </a:ext>
            </a:extLst>
          </p:cNvPr>
          <p:cNvSpPr txBox="1"/>
          <p:nvPr/>
        </p:nvSpPr>
        <p:spPr>
          <a:xfrm>
            <a:off x="3034281" y="5068301"/>
            <a:ext cx="7332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b="1" dirty="0">
                <a:latin typeface="Arial" panose="020B0604020202020204" pitchFamily="34" charset="0"/>
                <a:cs typeface="Arial" panose="020B0604020202020204" pitchFamily="34" charset="0"/>
              </a:rPr>
              <a:t>PYRY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22A32DE0-8816-4B19-B730-BBAD0EE1BF5E}"/>
              </a:ext>
            </a:extLst>
          </p:cNvPr>
          <p:cNvSpPr txBox="1"/>
          <p:nvPr/>
        </p:nvSpPr>
        <p:spPr>
          <a:xfrm>
            <a:off x="2849204" y="2991327"/>
            <a:ext cx="12650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b="1" dirty="0">
                <a:latin typeface="Arial" panose="020B0604020202020204" pitchFamily="34" charset="0"/>
                <a:cs typeface="Arial" panose="020B0604020202020204" pitchFamily="34" charset="0"/>
              </a:rPr>
              <a:t>HOKKARIT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6CFA6475-0C26-4A2F-8F01-DB28C7F74068}"/>
              </a:ext>
            </a:extLst>
          </p:cNvPr>
          <p:cNvSpPr txBox="1"/>
          <p:nvPr/>
        </p:nvSpPr>
        <p:spPr>
          <a:xfrm>
            <a:off x="4830080" y="2012243"/>
            <a:ext cx="651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LEKI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776C3CBF-8002-4A09-B998-A8CBC7AB8CC5}"/>
              </a:ext>
            </a:extLst>
          </p:cNvPr>
          <p:cNvSpPr txBox="1"/>
          <p:nvPr/>
        </p:nvSpPr>
        <p:spPr>
          <a:xfrm>
            <a:off x="6446591" y="3017160"/>
            <a:ext cx="10150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b="1" dirty="0">
                <a:latin typeface="Arial" panose="020B0604020202020204" pitchFamily="34" charset="0"/>
                <a:cs typeface="Arial" panose="020B0604020202020204" pitchFamily="34" charset="0"/>
              </a:rPr>
              <a:t>K-AHMA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E59BDBA7-5FBF-4C4F-82D2-04DD0DC1C2E4}"/>
              </a:ext>
            </a:extLst>
          </p:cNvPr>
          <p:cNvSpPr txBox="1"/>
          <p:nvPr/>
        </p:nvSpPr>
        <p:spPr>
          <a:xfrm>
            <a:off x="6300495" y="5030899"/>
            <a:ext cx="13083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b="1" dirty="0">
                <a:solidFill>
                  <a:srgbClr val="CD6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UPLAKERS</a:t>
            </a:r>
            <a:endParaRPr lang="fi-FI" b="1" dirty="0">
              <a:solidFill>
                <a:srgbClr val="CD60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57747D83-2C46-4268-B04C-DAE2CBA0F0E5}"/>
              </a:ext>
            </a:extLst>
          </p:cNvPr>
          <p:cNvSpPr txBox="1"/>
          <p:nvPr/>
        </p:nvSpPr>
        <p:spPr>
          <a:xfrm>
            <a:off x="4584553" y="6114563"/>
            <a:ext cx="11977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b="1" dirty="0">
                <a:solidFill>
                  <a:srgbClr val="FA92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HC NOKIA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D631E16B-80C3-4745-B539-2997F20BC2D7}"/>
              </a:ext>
            </a:extLst>
          </p:cNvPr>
          <p:cNvSpPr txBox="1"/>
          <p:nvPr/>
        </p:nvSpPr>
        <p:spPr>
          <a:xfrm>
            <a:off x="4523142" y="4396304"/>
            <a:ext cx="1266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>
                <a:solidFill>
                  <a:srgbClr val="0D25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TAPPARA</a:t>
            </a:r>
          </a:p>
        </p:txBody>
      </p:sp>
    </p:spTree>
    <p:extLst>
      <p:ext uri="{BB962C8B-B14F-4D97-AF65-F5344CB8AC3E}">
        <p14:creationId xmlns:p14="http://schemas.microsoft.com/office/powerpoint/2010/main" val="122739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68D2AEC4-3F33-4B31-B0F4-7A7CF3BDC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Tapparan sateenvarjoyhteistyö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28CD18F0-7023-4C97-80BC-370F90F65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Pelaajapolku</a:t>
            </a:r>
          </a:p>
          <a:p>
            <a:r>
              <a:rPr lang="fi-FI" dirty="0"/>
              <a:t>Joukkuepolku</a:t>
            </a:r>
          </a:p>
          <a:p>
            <a:r>
              <a:rPr lang="fi-FI" dirty="0"/>
              <a:t>Valmentajapolku</a:t>
            </a:r>
          </a:p>
          <a:p>
            <a:r>
              <a:rPr lang="fi-FI" dirty="0"/>
              <a:t>Valmentajakoulutus</a:t>
            </a:r>
          </a:p>
          <a:p>
            <a:r>
              <a:rPr lang="fi-FI" dirty="0"/>
              <a:t>Taitovalmentajat</a:t>
            </a:r>
          </a:p>
          <a:p>
            <a:r>
              <a:rPr lang="fi-FI" dirty="0"/>
              <a:t>Yhteiset painopisteet harjoitteluun</a:t>
            </a:r>
          </a:p>
          <a:p>
            <a:r>
              <a:rPr lang="fi-FI" dirty="0"/>
              <a:t>Yhteiset arvot</a:t>
            </a:r>
          </a:p>
        </p:txBody>
      </p:sp>
    </p:spTree>
    <p:extLst>
      <p:ext uri="{BB962C8B-B14F-4D97-AF65-F5344CB8AC3E}">
        <p14:creationId xmlns:p14="http://schemas.microsoft.com/office/powerpoint/2010/main" val="3179081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747D56-2A48-4257-A63C-B47652445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Pelaajapolku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D2C1935-A842-4979-9EBE-3D15D8B2A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Tapparan tuki vahvojen omien ikäluokkien perustamiseen ja jalostamiseen</a:t>
            </a:r>
          </a:p>
          <a:p>
            <a:r>
              <a:rPr lang="fi-FI" dirty="0"/>
              <a:t>Kaikki sateenvarjon sisällä liikkuvat pelaajat käydään yhdessä läpi valmennuspäälliköiden kanssa, ennen C1 vaihetta tapahtuvat yksittäiset siirrot vain perustellusti</a:t>
            </a:r>
          </a:p>
          <a:p>
            <a:r>
              <a:rPr lang="fi-FI" dirty="0"/>
              <a:t>Tavoitteena kehittää sateenvarjossa jokaiselle pelaajalle oma polku kohti omia tavoitteitaan jääkiekkoilijana</a:t>
            </a:r>
          </a:p>
          <a:p>
            <a:r>
              <a:rPr lang="fi-FI" dirty="0"/>
              <a:t>Tapparalla C1-B1 ikäryhmissä vain SM-sarja toimintaa, muut pelaajat ohjataan yhteistyöseurojen Mestis, Suomi-sarja ja Aluesarja toimintaan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63389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FC300F9-207D-4688-8AE1-92F12E795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Joukkuepolku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3DBA09A-6D17-498D-9FB2-38CBE094E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Sateenvarjon sisällä tarkastellaan ikäluokkien rakenteita useamman kerran vuodessa</a:t>
            </a:r>
          </a:p>
          <a:p>
            <a:r>
              <a:rPr lang="fi-FI" dirty="0"/>
              <a:t>Tarvittaessa yhdistetään sateenvarjon joukkueita, jotta joukkueiden tilanne pystytään optimoimaan pelaajien määrän ja tason suhteen</a:t>
            </a:r>
          </a:p>
          <a:p>
            <a:r>
              <a:rPr lang="fi-FI" dirty="0"/>
              <a:t>Yhdessä suunniteltu joukkuetarjotin sateenvarjon sisällä D2-B1 ikäluokkiin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83196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68D2AEC4-3F33-4B31-B0F4-7A7CF3BDC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499621"/>
            <a:ext cx="8543925" cy="1191069"/>
          </a:xfrm>
        </p:spPr>
        <p:txBody>
          <a:bodyPr>
            <a:normAutofit fontScale="90000"/>
          </a:bodyPr>
          <a:lstStyle/>
          <a:p>
            <a:r>
              <a:rPr lang="fi-FI" dirty="0"/>
              <a:t>Tapparan </a:t>
            </a:r>
            <a:r>
              <a:rPr lang="fi-FI" dirty="0" err="1"/>
              <a:t>sateenvarjoyhteistyö</a:t>
            </a:r>
            <a:r>
              <a:rPr lang="fi-FI" dirty="0"/>
              <a:t>: </a:t>
            </a:r>
            <a:r>
              <a:rPr lang="fi-FI" dirty="0" err="1"/>
              <a:t>Yhdistymistoimenpiteet</a:t>
            </a:r>
            <a:r>
              <a:rPr lang="fi-FI" dirty="0"/>
              <a:t> 2019-2020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28CD18F0-7023-4C97-80BC-370F90F65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094" y="1636696"/>
            <a:ext cx="8543925" cy="5143635"/>
          </a:xfrm>
        </p:spPr>
        <p:txBody>
          <a:bodyPr>
            <a:noAutofit/>
          </a:bodyPr>
          <a:lstStyle/>
          <a:p>
            <a:r>
              <a:rPr lang="fi-FI" sz="2100" dirty="0"/>
              <a:t>E1-juniorit: yhteinen aloitusleiri Tappara + kaikki yhteistyöseurat </a:t>
            </a:r>
            <a:r>
              <a:rPr lang="fi-FI" sz="2100" dirty="0">
                <a:sym typeface="Wingdings" panose="05000000000000000000" pitchFamily="2" charset="2"/>
              </a:rPr>
              <a:t> yhteiset painopisteet, </a:t>
            </a:r>
            <a:r>
              <a:rPr lang="fi-FI" sz="2100" dirty="0" err="1">
                <a:sym typeface="Wingdings" panose="05000000000000000000" pitchFamily="2" charset="2"/>
              </a:rPr>
              <a:t>valmentajakoulutus</a:t>
            </a:r>
            <a:r>
              <a:rPr lang="fi-FI" sz="2100" dirty="0">
                <a:sym typeface="Wingdings" panose="05000000000000000000" pitchFamily="2" charset="2"/>
              </a:rPr>
              <a:t>, mahdolliset </a:t>
            </a:r>
            <a:r>
              <a:rPr lang="fi-FI" sz="2100" dirty="0" err="1">
                <a:sym typeface="Wingdings" panose="05000000000000000000" pitchFamily="2" charset="2"/>
              </a:rPr>
              <a:t>lisäpelit</a:t>
            </a:r>
            <a:r>
              <a:rPr lang="fi-FI" sz="2100" dirty="0">
                <a:sym typeface="Wingdings" panose="05000000000000000000" pitchFamily="2" charset="2"/>
              </a:rPr>
              <a:t> sateenvarjon sisällä</a:t>
            </a:r>
          </a:p>
          <a:p>
            <a:r>
              <a:rPr lang="fi-FI" sz="2100" dirty="0">
                <a:sym typeface="Wingdings" panose="05000000000000000000" pitchFamily="2" charset="2"/>
              </a:rPr>
              <a:t>D2-juniorit: yhteinen </a:t>
            </a:r>
            <a:r>
              <a:rPr lang="fi-FI" sz="2100" dirty="0" err="1">
                <a:sym typeface="Wingdings" panose="05000000000000000000" pitchFamily="2" charset="2"/>
              </a:rPr>
              <a:t>aloitusleiri</a:t>
            </a:r>
            <a:r>
              <a:rPr lang="fi-FI" sz="2100" dirty="0">
                <a:sym typeface="Wingdings" panose="05000000000000000000" pitchFamily="2" charset="2"/>
              </a:rPr>
              <a:t>, 1-3 yhteistä harjoitus-/</a:t>
            </a:r>
            <a:r>
              <a:rPr lang="fi-FI" sz="2100" dirty="0" err="1">
                <a:sym typeface="Wingdings" panose="05000000000000000000" pitchFamily="2" charset="2"/>
              </a:rPr>
              <a:t>pelitapahtumaa</a:t>
            </a:r>
            <a:endParaRPr lang="fi-FI" sz="2100" dirty="0">
              <a:sym typeface="Wingdings" panose="05000000000000000000" pitchFamily="2" charset="2"/>
            </a:endParaRPr>
          </a:p>
          <a:p>
            <a:r>
              <a:rPr lang="fi-FI" sz="2100" dirty="0">
                <a:sym typeface="Wingdings" panose="05000000000000000000" pitchFamily="2" charset="2"/>
              </a:rPr>
              <a:t>D1-juniorit: yhteinen aloitusleiri, 2-3 yhteistä pelitälli/turnaus tapahtumaa ja kerran kuussa sateenvarjon yhteinen harjoitustapahtuma</a:t>
            </a:r>
          </a:p>
          <a:p>
            <a:r>
              <a:rPr lang="fi-FI" sz="2100" dirty="0">
                <a:sym typeface="Wingdings" panose="05000000000000000000" pitchFamily="2" charset="2"/>
              </a:rPr>
              <a:t>C2-juniorit: syksyllä kerran kuussa yhteinen harjoitus-/pelitapahtuma, keväällä yhteinen harjoitus-/pelitapahtuma 1-2 kertaa kuussa</a:t>
            </a:r>
          </a:p>
          <a:p>
            <a:r>
              <a:rPr lang="fi-FI" sz="2100" dirty="0">
                <a:sym typeface="Wingdings" panose="05000000000000000000" pitchFamily="2" charset="2"/>
              </a:rPr>
              <a:t>C1-juniorit: Tapparalla vain SM-tason toimintaa, Tappara määrittää myös Mestis -tason joukkueet yhdessä </a:t>
            </a:r>
            <a:r>
              <a:rPr lang="fi-FI" sz="2100" dirty="0" err="1">
                <a:sym typeface="Wingdings" panose="05000000000000000000" pitchFamily="2" charset="2"/>
              </a:rPr>
              <a:t>sateenvarjoseurojen</a:t>
            </a:r>
            <a:r>
              <a:rPr lang="fi-FI" sz="2100" dirty="0">
                <a:sym typeface="Wingdings" panose="05000000000000000000" pitchFamily="2" charset="2"/>
              </a:rPr>
              <a:t> kanssa, jokaiselle sarjatasolle pyritään rakentamaan toimintaa</a:t>
            </a:r>
          </a:p>
          <a:p>
            <a:r>
              <a:rPr lang="fi-FI" sz="2100" dirty="0">
                <a:sym typeface="Wingdings" panose="05000000000000000000" pitchFamily="2" charset="2"/>
              </a:rPr>
              <a:t>B2-juniorit: Tapparalla SM-tason toimintaa, yhteistyöseurat Mestis, Suomi-Sarja ja </a:t>
            </a:r>
            <a:r>
              <a:rPr lang="fi-FI" sz="2100" dirty="0" err="1">
                <a:sym typeface="Wingdings" panose="05000000000000000000" pitchFamily="2" charset="2"/>
              </a:rPr>
              <a:t>aluesarja</a:t>
            </a:r>
            <a:endParaRPr lang="fi-FI" sz="2100" dirty="0">
              <a:sym typeface="Wingdings" panose="05000000000000000000" pitchFamily="2" charset="2"/>
            </a:endParaRPr>
          </a:p>
          <a:p>
            <a:r>
              <a:rPr lang="fi-FI" sz="2100" dirty="0">
                <a:sym typeface="Wingdings" panose="05000000000000000000" pitchFamily="2" charset="2"/>
              </a:rPr>
              <a:t>B1-juniorit: Tapparalla SM-tason toimintaa, </a:t>
            </a:r>
            <a:r>
              <a:rPr lang="fi-FI" sz="2100" dirty="0" err="1">
                <a:sym typeface="Wingdings" panose="05000000000000000000" pitchFamily="2" charset="2"/>
              </a:rPr>
              <a:t>yhteistyöseurat</a:t>
            </a:r>
            <a:r>
              <a:rPr lang="fi-FI" sz="2100" dirty="0">
                <a:sym typeface="Wingdings" panose="05000000000000000000" pitchFamily="2" charset="2"/>
              </a:rPr>
              <a:t> Mestis, Suomi-Sarja ja </a:t>
            </a:r>
            <a:r>
              <a:rPr lang="fi-FI" sz="2100" dirty="0" err="1">
                <a:sym typeface="Wingdings" panose="05000000000000000000" pitchFamily="2" charset="2"/>
              </a:rPr>
              <a:t>aluesarja</a:t>
            </a:r>
            <a:endParaRPr lang="fi-FI" sz="2100" dirty="0"/>
          </a:p>
        </p:txBody>
      </p:sp>
    </p:spTree>
    <p:extLst>
      <p:ext uri="{BB962C8B-B14F-4D97-AF65-F5344CB8AC3E}">
        <p14:creationId xmlns:p14="http://schemas.microsoft.com/office/powerpoint/2010/main" val="24067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5BD660-14D6-4000-A06D-20FF8719C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Valmentajapolku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D434278-0D54-47F2-B449-AD9D5980D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Valmentajapolut suunnitellaan valmennuspäälliköiden kesken sateenvarjossa</a:t>
            </a:r>
          </a:p>
          <a:p>
            <a:r>
              <a:rPr lang="fi-FI" dirty="0"/>
              <a:t>Valmentajille pyritään suunnittelemaan omaa motivaatiota ja taitoa sopiva joukkue sateenvarjon sisällä</a:t>
            </a:r>
          </a:p>
          <a:p>
            <a:r>
              <a:rPr lang="fi-FI" dirty="0"/>
              <a:t>Valmentajaliikenne sateenvarjoseurojen välillä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48337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FC300F9-207D-4688-8AE1-92F12E795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Valmentajien koulutus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3DBA09A-6D17-498D-9FB2-38CBE094E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SJL:n</a:t>
            </a:r>
            <a:r>
              <a:rPr lang="fi-FI" dirty="0"/>
              <a:t> kanssa yhteistyössä järjestettävät painopiste-koulutukset</a:t>
            </a:r>
          </a:p>
          <a:p>
            <a:r>
              <a:rPr lang="fi-FI" dirty="0"/>
              <a:t>Taitovalmentajien järjestämä arkikoulutus</a:t>
            </a:r>
          </a:p>
          <a:p>
            <a:r>
              <a:rPr lang="fi-FI" dirty="0"/>
              <a:t>Tapparan valmennuspäällikköjen järjestämät arkikoulutukset </a:t>
            </a:r>
          </a:p>
          <a:p>
            <a:r>
              <a:rPr lang="fi-FI" dirty="0"/>
              <a:t>Valmennuspäälliköiden palaverit</a:t>
            </a:r>
          </a:p>
          <a:p>
            <a:r>
              <a:rPr lang="fi-FI" dirty="0"/>
              <a:t>Omat valmennuspäälliköt kouluttavat omissa seuroissa yhteisiä painopisteitä</a:t>
            </a:r>
          </a:p>
        </p:txBody>
      </p:sp>
    </p:spTree>
    <p:extLst>
      <p:ext uri="{BB962C8B-B14F-4D97-AF65-F5344CB8AC3E}">
        <p14:creationId xmlns:p14="http://schemas.microsoft.com/office/powerpoint/2010/main" val="3486044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E4FD7E1-1B06-4C49-BAB0-7EB9E3329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Taitovalmentajat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16A17BA-AB91-4788-A241-50E6A256D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Kaksi taitovalmentajaa Tappara –sateenvarjon alla</a:t>
            </a:r>
          </a:p>
          <a:p>
            <a:r>
              <a:rPr lang="fi-FI" dirty="0"/>
              <a:t>Taitovalmentajat kiertävät säännöllisesti yhteistyöseurojen arjessa ja kouluttavat seuroissa erikseen sovittavalla rytmillä</a:t>
            </a:r>
          </a:p>
          <a:p>
            <a:r>
              <a:rPr lang="fi-FI" dirty="0"/>
              <a:t>Taitovalmentajat osallistuvat harjoituksien jaksottamisen suunnitteluun, harjoitteiden suunnitteluun, toimivat seurojen valmennuspäälliköiden apuna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76069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FD3D00B-D743-4797-8FAB-C1F2DEDAB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Yhteiset painopisteet harjoitteluun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6007F3E-3EF4-46F2-AF0D-17B7EE4067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Tapparalta joka kuukaudelle omat painopisteet lajitaitoihin ja pelin oppimiseen</a:t>
            </a:r>
          </a:p>
          <a:p>
            <a:r>
              <a:rPr lang="fi-FI" dirty="0"/>
              <a:t>Tapparan taitovalmentajat ja valmennuspäälliköt kouluttavat yhteistyöseurojen valmentajat ja valmennuspäälliköt jokaisen kuukauden painopisteisiin</a:t>
            </a:r>
          </a:p>
          <a:p>
            <a:r>
              <a:rPr lang="fi-FI" dirty="0"/>
              <a:t>Jokainen yhteistyöseura toteuttaa painopisteitä omaan malliin sopivimmalla tavalla</a:t>
            </a:r>
          </a:p>
        </p:txBody>
      </p:sp>
    </p:spTree>
    <p:extLst>
      <p:ext uri="{BB962C8B-B14F-4D97-AF65-F5344CB8AC3E}">
        <p14:creationId xmlns:p14="http://schemas.microsoft.com/office/powerpoint/2010/main" val="1257144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18084</TotalTime>
  <Words>335</Words>
  <Application>Microsoft Office PowerPoint</Application>
  <PresentationFormat>A4-paperi (210 x 297 mm)</PresentationFormat>
  <Paragraphs>53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Franklin Gothic Book</vt:lpstr>
      <vt:lpstr>Office-teema</vt:lpstr>
      <vt:lpstr>TAPPARA SATEENVARJO 2019-2020</vt:lpstr>
      <vt:lpstr>Tapparan sateenvarjoyhteistyö</vt:lpstr>
      <vt:lpstr>Pelaajapolku</vt:lpstr>
      <vt:lpstr>Joukkuepolku</vt:lpstr>
      <vt:lpstr>Tapparan sateenvarjoyhteistyö: Yhdistymistoimenpiteet 2019-2020</vt:lpstr>
      <vt:lpstr>Valmentajapolku</vt:lpstr>
      <vt:lpstr>Valmentajien koulutus</vt:lpstr>
      <vt:lpstr>Taitovalmentajat</vt:lpstr>
      <vt:lpstr>Yhteiset painopisteet harjoitteluun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Anne Hakomäki</dc:creator>
  <cp:lastModifiedBy>Minna Väänänen</cp:lastModifiedBy>
  <cp:revision>185</cp:revision>
  <dcterms:created xsi:type="dcterms:W3CDTF">2015-10-21T08:36:59Z</dcterms:created>
  <dcterms:modified xsi:type="dcterms:W3CDTF">2019-11-21T17:54:07Z</dcterms:modified>
</cp:coreProperties>
</file>