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15113000" cy="213741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Open Sans" panose="020B0604020202020204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2" d="100"/>
          <a:sy n="22" d="100"/>
        </p:scale>
        <p:origin x="235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ableStyles" Target="tableStyles.xml"/><Relationship Id="rId5" Type="http://schemas.openxmlformats.org/officeDocument/2006/relationships/font" Target="fonts/font3.fntdata"/><Relationship Id="rId10" Type="http://schemas.openxmlformats.org/officeDocument/2006/relationships/theme" Target="theme/theme1.xml"/><Relationship Id="rId4" Type="http://schemas.openxmlformats.org/officeDocument/2006/relationships/font" Target="fonts/font2.fntdata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10022608" y="14938696"/>
            <a:ext cx="5374396" cy="5127039"/>
          </a:xfrm>
          <a:prstGeom prst="rect">
            <a:avLst/>
          </a:prstGeom>
        </p:spPr>
      </p:pic>
      <p:sp>
        <p:nvSpPr>
          <p:cNvPr id="5" name="TextBox 5"/>
          <p:cNvSpPr txBox="1"/>
          <p:nvPr/>
        </p:nvSpPr>
        <p:spPr>
          <a:xfrm>
            <a:off x="622287" y="17416491"/>
            <a:ext cx="9837187" cy="807448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719"/>
              </a:lnSpc>
            </a:pPr>
            <a:r>
              <a:rPr lang="en-US" sz="4800">
                <a:solidFill>
                  <a:srgbClr val="737373"/>
                </a:solidFill>
                <a:latin typeface="Open Sans"/>
              </a:rPr>
              <a:t>Jääkiekko - taitoluistelu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165052" y="20175494"/>
            <a:ext cx="14789896" cy="533763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4480"/>
              </a:lnSpc>
            </a:pPr>
            <a:r>
              <a:rPr lang="en-US" sz="3200">
                <a:solidFill>
                  <a:srgbClr val="000000"/>
                </a:solidFill>
                <a:latin typeface="Open Sans"/>
              </a:rPr>
              <a:t>Uplakers ry - Elotie 12, 33470 Ylöjärvi - y-tunnus 2266441-4 -  www.uplakers.fi</a:t>
            </a:r>
          </a:p>
        </p:txBody>
      </p:sp>
      <p:pic>
        <p:nvPicPr>
          <p:cNvPr id="8" name="Kuva 7">
            <a:extLst>
              <a:ext uri="{FF2B5EF4-FFF2-40B4-BE49-F238E27FC236}">
                <a16:creationId xmlns:a16="http://schemas.microsoft.com/office/drawing/2014/main" id="{2EE186C1-1F9F-48F8-AC11-072A406929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73156" y="182990"/>
            <a:ext cx="12566688" cy="2250750"/>
          </a:xfrm>
          <a:prstGeom prst="rect">
            <a:avLst/>
          </a:prstGeom>
        </p:spPr>
      </p:pic>
      <p:pic>
        <p:nvPicPr>
          <p:cNvPr id="10" name="Kuva 9">
            <a:extLst>
              <a:ext uri="{FF2B5EF4-FFF2-40B4-BE49-F238E27FC236}">
                <a16:creationId xmlns:a16="http://schemas.microsoft.com/office/drawing/2014/main" id="{F2478C11-C511-4CCD-8F2B-4B43FA56BB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796" y="18333697"/>
            <a:ext cx="9333193" cy="17320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Mukautettu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Open Sans</vt:lpstr>
      <vt:lpstr>Arial</vt:lpstr>
      <vt:lpstr>Calibri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tiedote meidän seura logolla</dc:title>
  <dc:creator>Joukkueet</dc:creator>
  <cp:lastModifiedBy>Joukkueet</cp:lastModifiedBy>
  <cp:revision>2</cp:revision>
  <dcterms:created xsi:type="dcterms:W3CDTF">2006-08-16T00:00:00Z</dcterms:created>
  <dcterms:modified xsi:type="dcterms:W3CDTF">2021-01-04T09:27:11Z</dcterms:modified>
  <dc:identifier>DAESQKmuFWc</dc:identifier>
</cp:coreProperties>
</file>