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 Light 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 rotWithShape="1">
          <a:blip r:embed="rId2"/>
          <a:srcRect r="16814"/>
          <a:stretch/>
        </p:blipFill>
        <p:spPr>
          <a:xfrm>
            <a:off x="9775432" y="16773607"/>
            <a:ext cx="5350268" cy="4064816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25032" y="19118306"/>
            <a:ext cx="10865171" cy="557712"/>
            <a:chOff x="0" y="0"/>
            <a:chExt cx="8783320" cy="450850"/>
          </a:xfrm>
        </p:grpSpPr>
        <p:sp>
          <p:nvSpPr>
            <p:cNvPr id="4" name="Freeform 4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FF4716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240742" y="20371514"/>
            <a:ext cx="10865171" cy="557712"/>
            <a:chOff x="0" y="0"/>
            <a:chExt cx="8783320" cy="450850"/>
          </a:xfrm>
        </p:grpSpPr>
        <p:sp>
          <p:nvSpPr>
            <p:cNvPr id="6" name="Freeform 6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101010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1163719" y="1097714"/>
            <a:ext cx="12752540" cy="654591"/>
            <a:chOff x="0" y="0"/>
            <a:chExt cx="8783320" cy="450850"/>
          </a:xfrm>
        </p:grpSpPr>
        <p:sp>
          <p:nvSpPr>
            <p:cNvPr id="8" name="Freeform 8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101010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203742" y="445178"/>
            <a:ext cx="12712517" cy="652537"/>
            <a:chOff x="0" y="0"/>
            <a:chExt cx="8783320" cy="450850"/>
          </a:xfrm>
        </p:grpSpPr>
        <p:sp>
          <p:nvSpPr>
            <p:cNvPr id="10" name="Freeform 10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FF4716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-390383" y="18511413"/>
            <a:ext cx="12096000" cy="606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Open Sans Light Bold"/>
              </a:rPr>
              <a:t>JÄÄKIEKKO - TAITOLUISTELU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25032" y="19824375"/>
            <a:ext cx="10865171" cy="38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7"/>
              </a:lnSpc>
            </a:pPr>
            <a:r>
              <a:rPr lang="en-US" sz="2241">
                <a:solidFill>
                  <a:srgbClr val="000000"/>
                </a:solidFill>
                <a:latin typeface="Open Sans Light Bold"/>
              </a:rPr>
              <a:t>Uplakers ry - Elotie 12, 33470 Ylöjärvi - y-tunnus 2266441-4 -  www.uplakers.fi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Open Sans Light Bold</vt:lpstr>
      <vt:lpstr>Calibri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pöytäkirja</dc:title>
  <dc:creator>Joukkueet</dc:creator>
  <cp:lastModifiedBy>Joukkueet</cp:lastModifiedBy>
  <cp:revision>2</cp:revision>
  <dcterms:created xsi:type="dcterms:W3CDTF">2006-08-16T00:00:00Z</dcterms:created>
  <dcterms:modified xsi:type="dcterms:W3CDTF">2021-01-04T09:38:07Z</dcterms:modified>
  <dc:identifier>DAEQkv3FLxo</dc:identifier>
</cp:coreProperties>
</file>